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樊承璋</a:t>
            </a:r>
            <a:endParaRPr lang="en-US" altLang="zh-CN" dirty="0" smtClean="0"/>
          </a:p>
          <a:p>
            <a:r>
              <a:rPr lang="zh-CN" altLang="en-US" dirty="0" smtClean="0"/>
              <a:t>王楚轩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六大类营养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11074"/>
            <a:ext cx="7772400" cy="774720"/>
          </a:xfrm>
        </p:spPr>
        <p:txBody>
          <a:bodyPr/>
          <a:lstStyle/>
          <a:p>
            <a:r>
              <a:rPr lang="zh-CN" altLang="en-US" dirty="0" smtClean="0"/>
              <a:t>                         矿物质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914400" y="642918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矿物质的特点：矿物质约占人体体重的</a:t>
            </a:r>
            <a:r>
              <a:rPr lang="en-US" altLang="zh-CN" dirty="0" smtClean="0"/>
              <a:t>5-6%</a:t>
            </a:r>
            <a:r>
              <a:rPr lang="zh-CN" altLang="en-US" dirty="0" smtClean="0"/>
              <a:t>，（碳、氢、氧、氮占总量的</a:t>
            </a:r>
            <a:r>
              <a:rPr lang="en-US" altLang="zh-CN" dirty="0" smtClean="0"/>
              <a:t>96%</a:t>
            </a:r>
            <a:r>
              <a:rPr lang="zh-CN" altLang="en-US" dirty="0" smtClean="0"/>
              <a:t>）。矿物质在人体中无法自我合成，必须由食物来提供。虽然人体人体矿物质钙</a:t>
            </a:r>
            <a:r>
              <a:rPr lang="en-US" altLang="zh-CN" dirty="0" smtClean="0"/>
              <a:t>99%</a:t>
            </a:r>
            <a:r>
              <a:rPr lang="zh-CN" altLang="en-US" dirty="0" smtClean="0"/>
              <a:t>、磷</a:t>
            </a:r>
            <a:r>
              <a:rPr lang="en-US" altLang="zh-CN" dirty="0" smtClean="0"/>
              <a:t>80%</a:t>
            </a:r>
            <a:r>
              <a:rPr lang="zh-CN" altLang="en-US" dirty="0" smtClean="0"/>
              <a:t>、镁</a:t>
            </a:r>
            <a:r>
              <a:rPr lang="en-US" altLang="zh-CN" dirty="0" smtClean="0"/>
              <a:t>70%</a:t>
            </a:r>
            <a:r>
              <a:rPr lang="zh-CN" altLang="en-US" dirty="0" smtClean="0"/>
              <a:t>都集中在骨、骨骼和牙齿中，矿物质可保持体内酸减平衡、维持细胞间液的渗透压，参与脂肪、蛋白质、碳水化合物的代谢，维持肌肉、神经、和心脏的正常机能状态。</a:t>
            </a:r>
          </a:p>
          <a:p>
            <a:r>
              <a:rPr lang="zh-CN" altLang="en-US" dirty="0" smtClean="0"/>
              <a:t>矿物质与运动： 由于从事运动锻炼时，机体热能代谢水平较高，人体大量出汗，使体内钙、磷、钾、铁排出量和消耗量增加，所以练习者运动后应及时适量的进行补充，以维持人体正常的代谢机能和生理需要量。</a:t>
            </a:r>
          </a:p>
          <a:p>
            <a:endParaRPr lang="zh-CN" altLang="en-US" dirty="0"/>
          </a:p>
        </p:txBody>
      </p:sp>
      <p:pic>
        <p:nvPicPr>
          <p:cNvPr id="83970" name="Picture 2" descr="http://p3.so.qhimg.com/bdr/_240_/t0166a30c715db59a0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4786322"/>
            <a:ext cx="5857884" cy="2071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7318" y="153950"/>
            <a:ext cx="7772400" cy="560406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                         维生素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00100" y="642918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维生素特点：维生素又称他命（</a:t>
            </a:r>
            <a:r>
              <a:rPr lang="en-US" altLang="zh-CN" dirty="0" smtClean="0"/>
              <a:t>Vitamin</a:t>
            </a:r>
            <a:r>
              <a:rPr lang="zh-CN" altLang="en-US" dirty="0" smtClean="0"/>
              <a:t>）在人体内虽然只是微量，只要少量就可维持动物体正常生长，生殖及健康。维生素还必须通过活的有机饮食，而非一般碳水化合物、脂肪、蛋白质或矿物质，藉由吸收微小的量即可供正常之代谢，维持健康。</a:t>
            </a:r>
          </a:p>
          <a:p>
            <a:r>
              <a:rPr lang="zh-CN" altLang="en-US" dirty="0" smtClean="0"/>
              <a:t>维生素具有以下几个特点：大多数维生素不能在人体内自行合成，必须从食物中摄取。不是机体的构造成分，不提供能量。有的维生素的性质很不稳定，易在食物加工和烹调过程中破坏。摄取量要适当。少了，体内物质代谢会发生障碍，易出现维生素缺乏症及其疾病。过量，会造成体内代谢紊乱，引起维生素中毒。</a:t>
            </a:r>
          </a:p>
          <a:p>
            <a:endParaRPr lang="zh-CN" altLang="en-US" dirty="0"/>
          </a:p>
        </p:txBody>
      </p:sp>
      <p:pic>
        <p:nvPicPr>
          <p:cNvPr id="84994" name="Picture 2" descr="http://p1.so.qhimg.com/bdr/_240_/t0191fc9b77038fdff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714884"/>
            <a:ext cx="5572164" cy="214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              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水的特点：水是生命之源。在人体组织成分中含量最多，约占人体体重的</a:t>
            </a:r>
            <a:r>
              <a:rPr lang="en-US" altLang="zh-CN" dirty="0" smtClean="0"/>
              <a:t>60%-70%</a:t>
            </a:r>
            <a:r>
              <a:rPr lang="zh-CN" altLang="en-US" dirty="0" smtClean="0"/>
              <a:t>，对人体有非常重要的作用，是维持人体正常生理活动的重要营养物质。</a:t>
            </a:r>
          </a:p>
          <a:p>
            <a:r>
              <a:rPr lang="zh-CN" altLang="en-US" dirty="0" smtClean="0"/>
              <a:t>水在人体中布很广：肌肉重量的</a:t>
            </a:r>
            <a:r>
              <a:rPr lang="en-US" altLang="zh-CN" dirty="0" smtClean="0"/>
              <a:t>65-75%</a:t>
            </a:r>
            <a:r>
              <a:rPr lang="zh-CN" altLang="en-US" dirty="0" smtClean="0"/>
              <a:t>是水，脂肪重量的</a:t>
            </a:r>
            <a:r>
              <a:rPr lang="en-US" altLang="zh-CN" dirty="0" smtClean="0"/>
              <a:t>25%</a:t>
            </a:r>
            <a:r>
              <a:rPr lang="zh-CN" altLang="en-US" dirty="0" smtClean="0"/>
              <a:t>是水。水主要储存在细胞内液（其中</a:t>
            </a:r>
            <a:r>
              <a:rPr lang="en-US" altLang="zh-CN" dirty="0" smtClean="0"/>
              <a:t>62%</a:t>
            </a:r>
            <a:r>
              <a:rPr lang="zh-CN" altLang="en-US" dirty="0" smtClean="0"/>
              <a:t>左右是水）和细胞外液（如血液中</a:t>
            </a:r>
            <a:r>
              <a:rPr lang="en-US" altLang="zh-CN" dirty="0" smtClean="0"/>
              <a:t>90%</a:t>
            </a:r>
            <a:r>
              <a:rPr lang="zh-CN" altLang="en-US" dirty="0" smtClean="0"/>
              <a:t>以上是水，还有淋巴、唾液、皮肤和肾脏分泌的体液等）。水参与物质代谢过程，有助于物质的消化、吸收、生物氧化及排泄。调节体温，保持人体的正常温度。是器官、关节及肌肉的润滑剂。保持腺体分泌，充实体液</a:t>
            </a:r>
            <a:r>
              <a:rPr lang="zh-CN" altLang="en-US" dirty="0" smtClean="0"/>
              <a:t>。</a:t>
            </a:r>
            <a:endParaRPr lang="zh-CN" alt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6828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                            </a:t>
            </a:r>
            <a:r>
              <a:rPr lang="zh-CN" altLang="en-US" dirty="0" smtClean="0"/>
              <a:t>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00100" y="571480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水的需求量、来源：人对水的需要量与人的体重、热能消耗成正比，消耗每卡热能需要</a:t>
            </a:r>
            <a:r>
              <a:rPr lang="en-US" altLang="zh-CN" dirty="0" smtClean="0"/>
              <a:t>1</a:t>
            </a:r>
            <a:r>
              <a:rPr lang="zh-CN" altLang="en-US" dirty="0" smtClean="0"/>
              <a:t>毫升的水分，每公斤体重需要</a:t>
            </a:r>
            <a:r>
              <a:rPr lang="en-US" altLang="zh-CN" dirty="0" smtClean="0"/>
              <a:t>30-40</a:t>
            </a:r>
            <a:r>
              <a:rPr lang="zh-CN" altLang="en-US" dirty="0" smtClean="0"/>
              <a:t>毫升的水分，如果</a:t>
            </a:r>
            <a:r>
              <a:rPr lang="en-US" altLang="zh-CN" dirty="0" smtClean="0"/>
              <a:t>70</a:t>
            </a:r>
            <a:r>
              <a:rPr lang="zh-CN" altLang="en-US" dirty="0" smtClean="0"/>
              <a:t>公斤的人需要</a:t>
            </a:r>
            <a:r>
              <a:rPr lang="en-US" altLang="zh-CN" dirty="0" smtClean="0"/>
              <a:t>2100-2800</a:t>
            </a:r>
            <a:r>
              <a:rPr lang="zh-CN" altLang="en-US" dirty="0" smtClean="0"/>
              <a:t>毫升水。正常情况下，人体内水分的出入量是平衡的。一个健康的成年人每天约需</a:t>
            </a:r>
            <a:r>
              <a:rPr lang="en-US" altLang="zh-CN" dirty="0" smtClean="0"/>
              <a:t>2000-2700</a:t>
            </a:r>
            <a:r>
              <a:rPr lang="zh-CN" altLang="en-US" dirty="0" smtClean="0"/>
              <a:t>毫升水（包括饮水、食物中的水，代谢中产生的水）。若饮水过少，会使血液浓缩，粘稠度増高，不利于血液循环及营养的吸收。人体若丧失</a:t>
            </a:r>
            <a:r>
              <a:rPr lang="en-US" altLang="zh-CN" dirty="0" smtClean="0"/>
              <a:t>20%</a:t>
            </a:r>
            <a:r>
              <a:rPr lang="zh-CN" altLang="en-US" dirty="0" smtClean="0"/>
              <a:t>的水分就会有生命危险。在炎热、高温、发烧和体力劳动量大的情况下，饮水量应相应增加。喝水是人体所需水分的直接来源，如喝白开水或茶水。但人体内氧化时也能产生水，而且人体需要的水还可从饮食中取得，如大米含水</a:t>
            </a:r>
            <a:r>
              <a:rPr lang="en-US" altLang="zh-CN" dirty="0" smtClean="0"/>
              <a:t>15%</a:t>
            </a:r>
            <a:r>
              <a:rPr lang="zh-CN" altLang="en-US" dirty="0" smtClean="0"/>
              <a:t>、肉类含水</a:t>
            </a:r>
            <a:r>
              <a:rPr lang="en-US" altLang="zh-CN" dirty="0" smtClean="0"/>
              <a:t>50%</a:t>
            </a:r>
            <a:r>
              <a:rPr lang="zh-CN" altLang="en-US" dirty="0" smtClean="0"/>
              <a:t>等。</a:t>
            </a:r>
          </a:p>
          <a:p>
            <a:r>
              <a:rPr lang="zh-CN" altLang="en-US" dirty="0" smtClean="0"/>
              <a:t>水与运动的关系： 运动期间和前后。体重因流汗而减少</a:t>
            </a:r>
            <a:r>
              <a:rPr lang="en-US" altLang="zh-CN" dirty="0" smtClean="0"/>
              <a:t>2-3%</a:t>
            </a:r>
            <a:r>
              <a:rPr lang="zh-CN" altLang="en-US" dirty="0" smtClean="0"/>
              <a:t>时，血液量下降，会明显影响人体的运动能力等，所以要及时饮水，并以少量多次为原则。同时应饮接近血浆渗透压的淡盐水或饮料，以保持体内水盐的平衡（但为了减肥，尽量要以水为主）。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pic>
        <p:nvPicPr>
          <p:cNvPr id="86018" name="Picture 2" descr="http://p1.so.qhimg.com/bdr/_240_/t01f1c215de548dfec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72074"/>
            <a:ext cx="8143932" cy="1785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 碳水化合物（糖）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、碳水化合物（糖）在人体中的比例</a:t>
            </a:r>
            <a:r>
              <a:rPr lang="en-US" altLang="zh-CN" dirty="0" smtClean="0"/>
              <a:t>1%-2%</a:t>
            </a:r>
            <a:r>
              <a:rPr lang="zh-CN" altLang="en-US" dirty="0" smtClean="0"/>
              <a:t>。构成分类功能缺乏过量成人摄入量食物来源，人体每天每公斤体重需要</a:t>
            </a:r>
            <a:r>
              <a:rPr lang="en-US" altLang="zh-CN" dirty="0" smtClean="0"/>
              <a:t>7.5g</a:t>
            </a:r>
            <a:endParaRPr lang="zh-CN" altLang="en-US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、人体最重要的单糖是葡萄糖。糖的分类：单糖、双糖、多糖。</a:t>
            </a:r>
          </a:p>
          <a:p>
            <a:r>
              <a:rPr lang="zh-CN" altLang="en-US" dirty="0" smtClean="0"/>
              <a:t>单糖（葡萄糖、果糖、半乳糖）：味甜、易被人体吸收；</a:t>
            </a:r>
          </a:p>
          <a:p>
            <a:r>
              <a:rPr lang="zh-CN" altLang="en-US" dirty="0" smtClean="0"/>
              <a:t>双糖（蔗糖、麦芽糖、乳糖）：经消化酶作用，分解为单糖；</a:t>
            </a:r>
          </a:p>
          <a:p>
            <a:r>
              <a:rPr lang="zh-CN" altLang="en-US" dirty="0" smtClean="0"/>
              <a:t>多糖（淀粉、纤维素）：味不甜经淀粉酶、分解为葡萄糖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</a:t>
            </a:r>
            <a:r>
              <a:rPr lang="zh-CN" altLang="en-US" dirty="0" smtClean="0"/>
              <a:t>碳水化合物（糖）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、碳水化合物（糖）：人体最主要热能来源：每公斤碳水化合物产生</a:t>
            </a:r>
            <a:r>
              <a:rPr lang="en-US" altLang="zh-CN" dirty="0" smtClean="0"/>
              <a:t>4</a:t>
            </a:r>
            <a:r>
              <a:rPr lang="zh-CN" altLang="en-US" dirty="0" smtClean="0"/>
              <a:t>千卡能量，占人体总能量来源的</a:t>
            </a:r>
            <a:r>
              <a:rPr lang="en-US" altLang="zh-CN" dirty="0" smtClean="0"/>
              <a:t>40-50%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、碳水化合物（糖）：构成人体组织细胞、调节脂肪代谢、肝糖元有助肝脏的解毒功能、糖蛋白能增强人体的免疫力。</a:t>
            </a:r>
          </a:p>
          <a:p>
            <a:r>
              <a:rPr lang="en-US" altLang="zh-CN" dirty="0" smtClean="0"/>
              <a:t>5</a:t>
            </a:r>
            <a:r>
              <a:rPr lang="zh-CN" altLang="en-US" dirty="0" smtClean="0"/>
              <a:t>、碳水化合物（糖）：摄入过少，人会怕冷，易疲劳，机能衰退、体重减轻，低血糖症</a:t>
            </a:r>
          </a:p>
          <a:p>
            <a:r>
              <a:rPr lang="en-US" altLang="zh-CN" dirty="0" smtClean="0"/>
              <a:t>6</a:t>
            </a:r>
            <a:r>
              <a:rPr lang="zh-CN" altLang="en-US" dirty="0" smtClean="0"/>
              <a:t>、碳水化合物（糖）：摄入过多，会产生高血糖、易致糖尿病。</a:t>
            </a:r>
          </a:p>
          <a:p>
            <a:r>
              <a:rPr lang="en-US" altLang="zh-CN" dirty="0" smtClean="0"/>
              <a:t>7</a:t>
            </a:r>
            <a:r>
              <a:rPr lang="zh-CN" altLang="en-US" dirty="0" smtClean="0"/>
              <a:t>、碳水化合物（糖）来源：纯糖（红糖、白糖、蜜糖、麦芽糖）、谷类（大米、小米、面粉、玉米）、干豆类（黄豆、蚕豆）、根茎类（土豆、芋艿）硬果（栗子、花生等）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0100" y="0"/>
            <a:ext cx="7772400" cy="785794"/>
          </a:xfrm>
        </p:spPr>
        <p:txBody>
          <a:bodyPr/>
          <a:lstStyle/>
          <a:p>
            <a:r>
              <a:rPr lang="zh-CN" altLang="en-US" dirty="0" smtClean="0"/>
              <a:t>                 </a:t>
            </a:r>
            <a:r>
              <a:rPr lang="zh-CN" altLang="en-US" dirty="0" smtClean="0"/>
              <a:t>碳水化合物（糖）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857224" y="785794"/>
            <a:ext cx="7772400" cy="4572000"/>
          </a:xfrm>
        </p:spPr>
        <p:txBody>
          <a:bodyPr/>
          <a:lstStyle/>
          <a:p>
            <a:r>
              <a:rPr lang="en-US" altLang="zh-CN" dirty="0" smtClean="0"/>
              <a:t>8</a:t>
            </a:r>
            <a:r>
              <a:rPr lang="zh-CN" altLang="en-US" dirty="0" smtClean="0"/>
              <a:t>、碳水化合物（糖）与运动：现代人喜欢吃单糖较易吸收，为维持肌肉耐力，可适当提高糖的摄取量，。但多吃糖容易肥胖，肥胖者应适当控制，但完全拒吃含糖物质或淀粉质这是错误的。多糖吸收过程复杂，不易</a:t>
            </a:r>
            <a:r>
              <a:rPr lang="zh-CN" altLang="en-US" dirty="0" smtClean="0"/>
              <a:t>造成肥胖</a:t>
            </a:r>
            <a:endParaRPr lang="zh-CN" altLang="en-US" dirty="0"/>
          </a:p>
        </p:txBody>
      </p:sp>
      <p:pic>
        <p:nvPicPr>
          <p:cNvPr id="1026" name="Picture 2" descr="http://p1.so.qhimg.com/bdr/_240_/t01cb3b3f7fc956d2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786058"/>
            <a:ext cx="7429552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            脂肪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、脂肪在人体中的比例</a:t>
            </a:r>
            <a:r>
              <a:rPr lang="en-US" altLang="zh-CN" dirty="0" smtClean="0"/>
              <a:t>10%-15%</a:t>
            </a:r>
            <a:r>
              <a:rPr lang="zh-CN" altLang="en-US" dirty="0" smtClean="0"/>
              <a:t>。一般食物中脂肪占人体总能量来源的</a:t>
            </a:r>
            <a:r>
              <a:rPr lang="en-US" altLang="zh-CN" dirty="0" smtClean="0"/>
              <a:t>20-25%</a:t>
            </a:r>
            <a:r>
              <a:rPr lang="zh-CN" altLang="en-US" dirty="0" smtClean="0"/>
              <a:t>（不宜超过</a:t>
            </a:r>
            <a:r>
              <a:rPr lang="en-US" altLang="zh-CN" dirty="0" smtClean="0"/>
              <a:t>30%</a:t>
            </a:r>
            <a:r>
              <a:rPr lang="zh-CN" altLang="en-US" dirty="0" smtClean="0"/>
              <a:t>）每天每公斤体重需要</a:t>
            </a:r>
            <a:r>
              <a:rPr lang="en-US" altLang="zh-CN" dirty="0" smtClean="0"/>
              <a:t>1-1.5g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、甘油三脂是脂肪的主要成分。分类：饱和脂肪和不饱和脂肪。</a:t>
            </a:r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、饱和脂肪：动物性脂肪（牛奶、猪油、牛油、鸡油）含有摄取太多容易引起动脉血管硬化或心脏方面的疾病。</a:t>
            </a:r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、不饱和脂肪：比如植物性脂肪 （大豆、花生、菜籽、芝麻、玉米）含酸，摄取太多也会引起肥胖等后遗症。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0100" y="0"/>
            <a:ext cx="7772400" cy="785818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 </a:t>
            </a:r>
            <a:r>
              <a:rPr lang="zh-CN" altLang="en-US" dirty="0" smtClean="0"/>
              <a:t>                          脂肪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00100" y="642918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、脂肪在人体中的比例</a:t>
            </a:r>
            <a:r>
              <a:rPr lang="en-US" altLang="zh-CN" dirty="0" smtClean="0"/>
              <a:t>10%-15%</a:t>
            </a:r>
            <a:r>
              <a:rPr lang="zh-CN" altLang="en-US" dirty="0" smtClean="0"/>
              <a:t>。一般食物中脂肪占人体总能量来源的</a:t>
            </a:r>
            <a:r>
              <a:rPr lang="en-US" altLang="zh-CN" dirty="0" smtClean="0"/>
              <a:t>20-25%</a:t>
            </a:r>
            <a:r>
              <a:rPr lang="zh-CN" altLang="en-US" dirty="0" smtClean="0"/>
              <a:t>（不宜超过</a:t>
            </a:r>
            <a:r>
              <a:rPr lang="en-US" altLang="zh-CN" dirty="0" smtClean="0"/>
              <a:t>30%</a:t>
            </a:r>
            <a:r>
              <a:rPr lang="zh-CN" altLang="en-US" dirty="0" smtClean="0"/>
              <a:t>）每天每公斤体重需要</a:t>
            </a:r>
            <a:r>
              <a:rPr lang="en-US" altLang="zh-CN" dirty="0" smtClean="0"/>
              <a:t>1-1.5g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、甘油三脂是脂肪的主要成分。分类：饱和脂肪和不饱和脂肪。</a:t>
            </a:r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、饱和脂肪：动物性脂肪（牛奶、猪油、牛油、鸡油）含有摄取太多容易引起动脉血管硬化或心脏方面的疾病。</a:t>
            </a:r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、不饱和脂肪：比如植物性脂肪 （大豆、花生、菜籽、芝麻、玉米）含酸，摄取太多也会引起肥胖等后遗症。</a:t>
            </a:r>
          </a:p>
          <a:p>
            <a:endParaRPr lang="zh-CN" altLang="en-US" dirty="0"/>
          </a:p>
        </p:txBody>
      </p:sp>
      <p:pic>
        <p:nvPicPr>
          <p:cNvPr id="78850" name="Picture 2" descr="http://p0.so.qhimg.com/bdr/_240_/t01bdb30d7aa9aeed5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571999"/>
            <a:ext cx="5872187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           蛋白质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、在人体中的比例</a:t>
            </a:r>
            <a:r>
              <a:rPr lang="en-US" altLang="zh-CN" dirty="0" smtClean="0"/>
              <a:t>15%-18%</a:t>
            </a:r>
            <a:r>
              <a:rPr lang="zh-CN" altLang="en-US" dirty="0" smtClean="0"/>
              <a:t>。每天每公斤体重需</a:t>
            </a:r>
            <a:r>
              <a:rPr lang="en-US" altLang="zh-CN" dirty="0" smtClean="0"/>
              <a:t>:0.8-1.2</a:t>
            </a:r>
            <a:r>
              <a:rPr lang="zh-CN" altLang="en-US" dirty="0" smtClean="0"/>
              <a:t>克、运动员等：</a:t>
            </a:r>
            <a:r>
              <a:rPr lang="en-US" altLang="zh-CN" dirty="0" smtClean="0"/>
              <a:t>2.5</a:t>
            </a:r>
            <a:r>
              <a:rPr lang="zh-CN" altLang="en-US" dirty="0" smtClean="0"/>
              <a:t>克左右</a:t>
            </a:r>
            <a:r>
              <a:rPr lang="en-US" altLang="zh-CN" dirty="0" smtClean="0"/>
              <a:t>/</a:t>
            </a:r>
            <a:r>
              <a:rPr lang="zh-CN" altLang="en-US" dirty="0" smtClean="0"/>
              <a:t>公斤体重。</a:t>
            </a:r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、氨基酸是构成蛋白质的基本单位。分类：完全蛋白质和不完全蛋白质。</a:t>
            </a:r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、完全蛋白质含有人体所需的所有必需氨基酸（如动物肉等，</a:t>
            </a:r>
            <a:r>
              <a:rPr lang="en-US" altLang="zh-CN" dirty="0" smtClean="0"/>
              <a:t>98%</a:t>
            </a:r>
            <a:r>
              <a:rPr lang="zh-CN" altLang="en-US" dirty="0" smtClean="0"/>
              <a:t>可被人体吸收）。不完全蛋白质：如植物蛋白</a:t>
            </a:r>
            <a:r>
              <a:rPr lang="en-US" altLang="zh-CN" dirty="0" smtClean="0"/>
              <a:t>(80%</a:t>
            </a:r>
            <a:r>
              <a:rPr lang="zh-CN" altLang="en-US" dirty="0" smtClean="0"/>
              <a:t>可被吸收</a:t>
            </a:r>
            <a:r>
              <a:rPr lang="en-US" altLang="zh-CN" dirty="0" smtClean="0"/>
              <a:t>)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、人体的必需氨基酸有</a:t>
            </a:r>
            <a:r>
              <a:rPr lang="en-US" altLang="zh-CN" dirty="0" smtClean="0"/>
              <a:t>8</a:t>
            </a:r>
            <a:r>
              <a:rPr lang="zh-CN" altLang="en-US" dirty="0" smtClean="0"/>
              <a:t>种，必需氨基酸人体不能自己合成，需从食物中获取（非必需氨基酸</a:t>
            </a:r>
            <a:r>
              <a:rPr lang="en-US" altLang="zh-CN" dirty="0" smtClean="0"/>
              <a:t>12</a:t>
            </a:r>
            <a:r>
              <a:rPr lang="zh-CN" altLang="en-US" dirty="0" smtClean="0"/>
              <a:t>种）。</a:t>
            </a:r>
          </a:p>
          <a:p>
            <a:r>
              <a:rPr lang="en-US" altLang="zh-CN" dirty="0" smtClean="0"/>
              <a:t>5</a:t>
            </a:r>
            <a:r>
              <a:rPr lang="zh-CN" altLang="en-US" dirty="0" smtClean="0"/>
              <a:t>、蛋白质能供给能量：每公斤蛋白质能产生</a:t>
            </a:r>
            <a:r>
              <a:rPr lang="en-US" altLang="zh-CN" dirty="0" smtClean="0"/>
              <a:t>4</a:t>
            </a:r>
            <a:r>
              <a:rPr lang="zh-CN" altLang="en-US" dirty="0" smtClean="0"/>
              <a:t>千卡能量。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          蛋白质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42910" y="1428736"/>
            <a:ext cx="7772400" cy="4786346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、蛋白质构成组织细胞、参与组织修复、调节人体生理功能、生长发育、影响神经中枢活动。控制遗传、增强人体抵抗力。</a:t>
            </a:r>
          </a:p>
          <a:p>
            <a:r>
              <a:rPr lang="en-US" altLang="zh-CN" dirty="0" smtClean="0"/>
              <a:t>7</a:t>
            </a:r>
            <a:r>
              <a:rPr lang="zh-CN" altLang="en-US" dirty="0" smtClean="0"/>
              <a:t>、蛋白质摄入过少：会造成内分泌紊乱、消化吸收不良、体重减轻、抵抗力下降、易疲劳、贫血症等。</a:t>
            </a:r>
          </a:p>
          <a:p>
            <a:r>
              <a:rPr lang="en-US" altLang="zh-CN" dirty="0" smtClean="0"/>
              <a:t>8</a:t>
            </a:r>
            <a:r>
              <a:rPr lang="zh-CN" altLang="en-US" dirty="0" smtClean="0"/>
              <a:t>、蛋白质摄入过多：蛋白质不能充分吸收、代谢负担重。</a:t>
            </a:r>
          </a:p>
          <a:p>
            <a:r>
              <a:rPr lang="en-US" altLang="zh-CN" dirty="0" smtClean="0"/>
              <a:t>9</a:t>
            </a:r>
            <a:r>
              <a:rPr lang="zh-CN" altLang="en-US" dirty="0" smtClean="0"/>
              <a:t>、蛋白质食物来源：纯油脂（如：豆油、花生油、猪油、牛油、鱼油、菜油、芝麻油、玉米油）、肉类、蛋黄、硬果类（如核桃、花生、瓜子等）奶油、白脱油等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              蛋白质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409828"/>
          </a:xfrm>
        </p:spPr>
        <p:txBody>
          <a:bodyPr/>
          <a:lstStyle/>
          <a:p>
            <a:r>
              <a:rPr lang="en-US" altLang="zh-CN" dirty="0" smtClean="0"/>
              <a:t>10</a:t>
            </a:r>
            <a:r>
              <a:rPr lang="zh-CN" altLang="en-US" dirty="0" smtClean="0"/>
              <a:t>、蛋白质与运动：长时间运动时，应注意防止大量的蛋白质流失，有效方法是适当增加碳水化合物的供应。参与健身运动的人，尤其在进行力量性运动时，对蛋白质的需要较高，特别在练习初期，要供给充足的蛋白质。</a:t>
            </a:r>
          </a:p>
          <a:p>
            <a:endParaRPr lang="zh-CN" altLang="en-US" dirty="0"/>
          </a:p>
        </p:txBody>
      </p:sp>
      <p:pic>
        <p:nvPicPr>
          <p:cNvPr id="80898" name="Picture 2" descr="http://p2.so.qhimg.com/bdr/_240_/t01519b5066b941b3b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0438"/>
            <a:ext cx="9144000" cy="3357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</TotalTime>
  <Words>1650</Words>
  <PresentationFormat>全屏显示(4:3)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平衡</vt:lpstr>
      <vt:lpstr>六大类营养</vt:lpstr>
      <vt:lpstr>                碳水化合物（糖）</vt:lpstr>
      <vt:lpstr>               碳水化合物（糖）</vt:lpstr>
      <vt:lpstr>                 碳水化合物（糖）</vt:lpstr>
      <vt:lpstr>                           脂肪</vt:lpstr>
      <vt:lpstr>                           脂肪</vt:lpstr>
      <vt:lpstr>                          蛋白质</vt:lpstr>
      <vt:lpstr>                         蛋白质</vt:lpstr>
      <vt:lpstr>                           蛋白质</vt:lpstr>
      <vt:lpstr>                         矿物质</vt:lpstr>
      <vt:lpstr>                         维生素</vt:lpstr>
      <vt:lpstr>                             水</vt:lpstr>
      <vt:lpstr>                            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六大类营养</dc:title>
  <dc:creator>fan</dc:creator>
  <cp:lastModifiedBy>fan</cp:lastModifiedBy>
  <cp:revision>4</cp:revision>
  <dcterms:created xsi:type="dcterms:W3CDTF">2016-04-05T06:51:26Z</dcterms:created>
  <dcterms:modified xsi:type="dcterms:W3CDTF">2016-04-05T07:12:44Z</dcterms:modified>
</cp:coreProperties>
</file>